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679876" y="-1708862"/>
            <a:ext cx="6760463" cy="10316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406" y="0"/>
            <a:ext cx="7200899" cy="6840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796073" y="-1308649"/>
            <a:ext cx="6815882" cy="943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4640"/>
          <a:stretch>
            <a:fillRect/>
          </a:stretch>
        </p:blipFill>
        <p:spPr>
          <a:xfrm rot="5400000">
            <a:off x="3178160" y="-1388505"/>
            <a:ext cx="6669405" cy="967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5476" y="0"/>
            <a:ext cx="6625082" cy="6837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580275" y="-1308877"/>
            <a:ext cx="6817074" cy="943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899831" y="-979210"/>
            <a:ext cx="6784389" cy="8745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3301" y="44577"/>
            <a:ext cx="6607410" cy="6726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172" y="1412748"/>
            <a:ext cx="11695655" cy="4104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8360" y="24809"/>
            <a:ext cx="9640189" cy="6808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2791" y="0"/>
            <a:ext cx="97064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675984" y="-1379823"/>
            <a:ext cx="6864795" cy="9624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2791" y="0"/>
            <a:ext cx="97064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406" y="0"/>
            <a:ext cx="9577197" cy="6763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2791" y="0"/>
            <a:ext cx="97064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1576" y="0"/>
            <a:ext cx="6408801" cy="6851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379" y="0"/>
            <a:ext cx="6984873" cy="6774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2791" y="0"/>
            <a:ext cx="97064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2791" y="0"/>
            <a:ext cx="97064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2791" y="0"/>
            <a:ext cx="97064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4522" y="0"/>
            <a:ext cx="686295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5929" y="0"/>
            <a:ext cx="97001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728" y="0"/>
            <a:ext cx="6542658" cy="6846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1667" y="21453"/>
            <a:ext cx="6889750" cy="6836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62" y="259826"/>
            <a:ext cx="11496675" cy="6338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8333" y="171450"/>
            <a:ext cx="4887540" cy="6525387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343" y="0"/>
            <a:ext cx="4805553" cy="6714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4081" y="0"/>
            <a:ext cx="4111116" cy="666823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45" y="264886"/>
            <a:ext cx="6096000" cy="6328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676942" y="-1413164"/>
            <a:ext cx="6838116" cy="9696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3039187" y="-1407745"/>
            <a:ext cx="6833714" cy="9649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951862" y="-1392429"/>
            <a:ext cx="6792339" cy="9577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6982" y="0"/>
            <a:ext cx="6631432" cy="6803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3230843" y="-1383373"/>
            <a:ext cx="6882459" cy="964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625852" y="-1499235"/>
            <a:ext cx="685800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164</ep:Words>
  <ep:PresentationFormat>화면 슬라이드 쇼(4:3)</ep:PresentationFormat>
  <ep:Paragraphs>15</ep:Paragraphs>
  <ep:Slides>33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2022-09-15T04:36:26.130</dcterms:created>
  <dc:creator>thank</dc:creator>
  <cp:lastModifiedBy>thank</cp:lastModifiedBy>
  <dcterms:modified xsi:type="dcterms:W3CDTF">2022-09-20T02:54:28.354</dcterms:modified>
  <cp:revision>102</cp:revision>
  <cp:version>1000.0000.01</cp:version>
</cp:coreProperties>
</file>